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6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86976-A5A7-4E7F-8F20-23E2445974C6}" type="datetimeFigureOut">
              <a:rPr lang="sv-SE" smtClean="0"/>
              <a:t>2024-06-30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B73B9-CC02-434D-80AC-149C4B3D6D3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400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86976-A5A7-4E7F-8F20-23E2445974C6}" type="datetimeFigureOut">
              <a:rPr lang="sv-SE" smtClean="0"/>
              <a:t>2024-06-30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B73B9-CC02-434D-80AC-149C4B3D6D3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2713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86976-A5A7-4E7F-8F20-23E2445974C6}" type="datetimeFigureOut">
              <a:rPr lang="sv-SE" smtClean="0"/>
              <a:t>2024-06-30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B73B9-CC02-434D-80AC-149C4B3D6D3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2098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86976-A5A7-4E7F-8F20-23E2445974C6}" type="datetimeFigureOut">
              <a:rPr lang="sv-SE" smtClean="0"/>
              <a:t>2024-06-30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B73B9-CC02-434D-80AC-149C4B3D6D3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1098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86976-A5A7-4E7F-8F20-23E2445974C6}" type="datetimeFigureOut">
              <a:rPr lang="sv-SE" smtClean="0"/>
              <a:t>2024-06-30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B73B9-CC02-434D-80AC-149C4B3D6D3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2824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86976-A5A7-4E7F-8F20-23E2445974C6}" type="datetimeFigureOut">
              <a:rPr lang="sv-SE" smtClean="0"/>
              <a:t>2024-06-30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B73B9-CC02-434D-80AC-149C4B3D6D3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4445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86976-A5A7-4E7F-8F20-23E2445974C6}" type="datetimeFigureOut">
              <a:rPr lang="sv-SE" smtClean="0"/>
              <a:t>2024-06-30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B73B9-CC02-434D-80AC-149C4B3D6D3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4604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86976-A5A7-4E7F-8F20-23E2445974C6}" type="datetimeFigureOut">
              <a:rPr lang="sv-SE" smtClean="0"/>
              <a:t>2024-06-30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B73B9-CC02-434D-80AC-149C4B3D6D3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9838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86976-A5A7-4E7F-8F20-23E2445974C6}" type="datetimeFigureOut">
              <a:rPr lang="sv-SE" smtClean="0"/>
              <a:t>2024-06-30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B73B9-CC02-434D-80AC-149C4B3D6D3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8582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86976-A5A7-4E7F-8F20-23E2445974C6}" type="datetimeFigureOut">
              <a:rPr lang="sv-SE" smtClean="0"/>
              <a:t>2024-06-30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B73B9-CC02-434D-80AC-149C4B3D6D3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2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86976-A5A7-4E7F-8F20-23E2445974C6}" type="datetimeFigureOut">
              <a:rPr lang="sv-SE" smtClean="0"/>
              <a:t>2024-06-30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B73B9-CC02-434D-80AC-149C4B3D6D3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8298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D86976-A5A7-4E7F-8F20-23E2445974C6}" type="datetimeFigureOut">
              <a:rPr lang="sv-SE" smtClean="0"/>
              <a:t>2024-06-30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AB73B9-CC02-434D-80AC-149C4B3D6D3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7175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yrelsen.vegalotten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DEB8D742-7C0B-48A6-E1E7-36BD97DF0C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7756" y="1124308"/>
            <a:ext cx="7889311" cy="1655762"/>
          </a:xfrm>
        </p:spPr>
        <p:txBody>
          <a:bodyPr>
            <a:noAutofit/>
          </a:bodyPr>
          <a:lstStyle/>
          <a:p>
            <a:r>
              <a:rPr lang="sv-SE" sz="3200" dirty="0"/>
              <a:t>Lägenhetsvisning pågår</a:t>
            </a:r>
            <a:br>
              <a:rPr lang="sv-SE" sz="3200" dirty="0"/>
            </a:br>
            <a:endParaRPr lang="sv-SE" sz="3200" dirty="0"/>
          </a:p>
          <a:p>
            <a:r>
              <a:rPr lang="sv-SE" sz="6000" dirty="0"/>
              <a:t>Lämna dörren öppen!</a:t>
            </a:r>
          </a:p>
          <a:p>
            <a:endParaRPr lang="sv-SE" sz="54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1462C92-14E2-0AD0-0E58-CCB497F63E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088" y="183223"/>
            <a:ext cx="2083823" cy="598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Underrubrik 2">
            <a:extLst>
              <a:ext uri="{FF2B5EF4-FFF2-40B4-BE49-F238E27FC236}">
                <a16:creationId xmlns:a16="http://schemas.microsoft.com/office/drawing/2014/main" id="{3821D110-3E7A-4068-8875-6F8C6D5BA999}"/>
              </a:ext>
            </a:extLst>
          </p:cNvPr>
          <p:cNvSpPr txBox="1">
            <a:spLocks/>
          </p:cNvSpPr>
          <p:nvPr/>
        </p:nvSpPr>
        <p:spPr>
          <a:xfrm>
            <a:off x="158389" y="3668730"/>
            <a:ext cx="4764131" cy="2903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2800" dirty="0"/>
              <a:t>Datum: 202X-XX-XX</a:t>
            </a:r>
          </a:p>
          <a:p>
            <a:pPr algn="l"/>
            <a:r>
              <a:rPr lang="sv-SE" sz="2800" dirty="0"/>
              <a:t>Tid: XX.XX  -  XX.XX</a:t>
            </a:r>
          </a:p>
          <a:p>
            <a:pPr algn="l"/>
            <a:r>
              <a:rPr lang="sv-SE" sz="2800" dirty="0"/>
              <a:t>Mäklare: </a:t>
            </a:r>
          </a:p>
          <a:p>
            <a:pPr algn="l"/>
            <a:r>
              <a:rPr lang="sv-SE" sz="2800" dirty="0"/>
              <a:t>Mäklarfirma:</a:t>
            </a:r>
            <a:r>
              <a:rPr lang="sv-SE" sz="1600" dirty="0"/>
              <a:t>  </a:t>
            </a:r>
            <a:endParaRPr lang="sv-SE" sz="1400" dirty="0"/>
          </a:p>
          <a:p>
            <a:pPr algn="l"/>
            <a:r>
              <a:rPr lang="sv-SE" sz="2800" dirty="0" err="1"/>
              <a:t>Mobilnr</a:t>
            </a:r>
            <a:r>
              <a:rPr lang="sv-SE" sz="2800" dirty="0"/>
              <a:t>: 07X-XXX XXXX</a:t>
            </a:r>
          </a:p>
          <a:p>
            <a:pPr algn="l"/>
            <a:endParaRPr lang="sv-SE" sz="2800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4239E974-BE4C-E3E0-450B-2242EE7E389A}"/>
              </a:ext>
            </a:extLst>
          </p:cNvPr>
          <p:cNvSpPr txBox="1"/>
          <p:nvPr/>
        </p:nvSpPr>
        <p:spPr>
          <a:xfrm>
            <a:off x="4655976" y="3660254"/>
            <a:ext cx="4215335" cy="31700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v-SE" sz="1000" b="1" dirty="0"/>
              <a:t>Info för mäklaren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Rådmansgatan 70B: Dörren får ställas upp med dörrstopp. Mäklare ansvarar för att lämplig dörrstopp används.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Teknologgatan 8B och 8C: När dörren ställs upp behöver öppningsmekanismen stängas av. Vänligen slå på den efter visningen. Instruktion finns vid dörren.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Denna lapp fästs synligt på entrédörren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Dörren får ställas upp för visning i max 45 minuter. Lappen får sättas upp max fem minuter innan utsatt starttid.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Datum, tid, mäklares namn, firma och mobilnummer måste anges. Sätt ett ”X” i aktuell adressruta.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Visning skall föranmälas på mail </a:t>
            </a:r>
            <a:r>
              <a:rPr lang="sv-SE" sz="1000" dirty="0">
                <a:hlinkClick r:id="rId3"/>
              </a:rPr>
              <a:t>styrelsen.vegalotten@gmail.com</a:t>
            </a:r>
            <a:endParaRPr lang="sv-SE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Låset får inte tejpas. Det förstör låset.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Efter att angiven tid gått ut ansvarar mäklaren för att denna lapp tas ned, eventuella tejprester eller märken på glaset avlägsnas.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Eventuella skador på dörr eller lås kommer att debiteras säljaren.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00" dirty="0"/>
              <a:t>Vid minusgrader får dörren ej stå öppen. Då får mäklare öppna dörren för varje besökare separat. Portkod får ej lämnas ut till besökare.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1000" dirty="0"/>
          </a:p>
          <a:p>
            <a:r>
              <a:rPr lang="sv-SE" sz="1000" dirty="0"/>
              <a:t>BRF Vegalotten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0FF74959-59EE-79D0-4F67-BCE084383EC0}"/>
              </a:ext>
            </a:extLst>
          </p:cNvPr>
          <p:cNvSpPr txBox="1"/>
          <p:nvPr/>
        </p:nvSpPr>
        <p:spPr>
          <a:xfrm>
            <a:off x="875073" y="3121223"/>
            <a:ext cx="255638" cy="307777"/>
          </a:xfrm>
          <a:prstGeom prst="rect">
            <a:avLst/>
          </a:prstGeom>
          <a:noFill/>
          <a:ln w="28575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v-SE" sz="1400" b="1" dirty="0"/>
          </a:p>
        </p:txBody>
      </p:sp>
      <p:sp>
        <p:nvSpPr>
          <p:cNvPr id="8" name="Underrubrik 2">
            <a:extLst>
              <a:ext uri="{FF2B5EF4-FFF2-40B4-BE49-F238E27FC236}">
                <a16:creationId xmlns:a16="http://schemas.microsoft.com/office/drawing/2014/main" id="{A37E3E16-4D8F-8F3D-2584-648BA355C609}"/>
              </a:ext>
            </a:extLst>
          </p:cNvPr>
          <p:cNvSpPr txBox="1">
            <a:spLocks/>
          </p:cNvSpPr>
          <p:nvPr/>
        </p:nvSpPr>
        <p:spPr>
          <a:xfrm>
            <a:off x="627343" y="3143865"/>
            <a:ext cx="7889311" cy="3816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600" dirty="0"/>
              <a:t>Rådmansgatan 70B                      Teknologgatan 8B                        Teknologgatan 8C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897F75F7-EF52-38C4-957C-BA5DEDE0708D}"/>
              </a:ext>
            </a:extLst>
          </p:cNvPr>
          <p:cNvSpPr txBox="1"/>
          <p:nvPr/>
        </p:nvSpPr>
        <p:spPr>
          <a:xfrm>
            <a:off x="3515041" y="3126137"/>
            <a:ext cx="255638" cy="307777"/>
          </a:xfrm>
          <a:prstGeom prst="rect">
            <a:avLst/>
          </a:prstGeom>
          <a:noFill/>
          <a:ln w="28575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v-SE" sz="1400" b="1" dirty="0"/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A6C31BD9-727B-6955-A1A5-B024BD7020BE}"/>
              </a:ext>
            </a:extLst>
          </p:cNvPr>
          <p:cNvSpPr txBox="1"/>
          <p:nvPr/>
        </p:nvSpPr>
        <p:spPr>
          <a:xfrm>
            <a:off x="6037025" y="3131053"/>
            <a:ext cx="255638" cy="307777"/>
          </a:xfrm>
          <a:prstGeom prst="rect">
            <a:avLst/>
          </a:prstGeom>
          <a:noFill/>
          <a:ln w="28575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v-SE" sz="1400" b="1" dirty="0"/>
          </a:p>
        </p:txBody>
      </p:sp>
      <p:cxnSp>
        <p:nvCxnSpPr>
          <p:cNvPr id="15" name="Rak koppling 14">
            <a:extLst>
              <a:ext uri="{FF2B5EF4-FFF2-40B4-BE49-F238E27FC236}">
                <a16:creationId xmlns:a16="http://schemas.microsoft.com/office/drawing/2014/main" id="{F407A3FB-9F8A-5541-C792-9C7BFEE5B68A}"/>
              </a:ext>
            </a:extLst>
          </p:cNvPr>
          <p:cNvCxnSpPr/>
          <p:nvPr/>
        </p:nvCxnSpPr>
        <p:spPr>
          <a:xfrm>
            <a:off x="353965" y="865243"/>
            <a:ext cx="8493998" cy="0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6581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213</Words>
  <Application>Microsoft Office PowerPoint</Application>
  <PresentationFormat>Bildspel på skärmen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Norlin Henrik</dc:creator>
  <cp:lastModifiedBy>Norlin Henrik</cp:lastModifiedBy>
  <cp:revision>3</cp:revision>
  <dcterms:created xsi:type="dcterms:W3CDTF">2024-06-23T14:10:02Z</dcterms:created>
  <dcterms:modified xsi:type="dcterms:W3CDTF">2024-06-30T20:32:38Z</dcterms:modified>
</cp:coreProperties>
</file>